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D9B3B-F7D8-4388-A6FC-7928C609B881}" type="datetimeFigureOut">
              <a:rPr lang="en-US" smtClean="0"/>
              <a:pPr/>
              <a:t>12/14/2008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DDF6E4-F526-4CF5-90B1-76503D02A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DF6E4-F526-4CF5-90B1-76503D02A79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97D75-2108-4E03-B527-9AC838869BE0}" type="datetimeFigureOut">
              <a:rPr lang="en-US" smtClean="0"/>
              <a:pPr/>
              <a:t>12/14/2008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60A1E-BFF1-4C0C-9603-75E0B5CB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97D75-2108-4E03-B527-9AC838869BE0}" type="datetimeFigureOut">
              <a:rPr lang="en-US" smtClean="0"/>
              <a:pPr/>
              <a:t>12/14/2008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60A1E-BFF1-4C0C-9603-75E0B5CB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97D75-2108-4E03-B527-9AC838869BE0}" type="datetimeFigureOut">
              <a:rPr lang="en-US" smtClean="0"/>
              <a:pPr/>
              <a:t>12/14/2008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60A1E-BFF1-4C0C-9603-75E0B5CB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97D75-2108-4E03-B527-9AC838869BE0}" type="datetimeFigureOut">
              <a:rPr lang="en-US" smtClean="0"/>
              <a:pPr/>
              <a:t>12/14/2008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60A1E-BFF1-4C0C-9603-75E0B5CB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97D75-2108-4E03-B527-9AC838869BE0}" type="datetimeFigureOut">
              <a:rPr lang="en-US" smtClean="0"/>
              <a:pPr/>
              <a:t>12/14/2008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60A1E-BFF1-4C0C-9603-75E0B5CB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97D75-2108-4E03-B527-9AC838869BE0}" type="datetimeFigureOut">
              <a:rPr lang="en-US" smtClean="0"/>
              <a:pPr/>
              <a:t>12/14/2008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60A1E-BFF1-4C0C-9603-75E0B5CB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97D75-2108-4E03-B527-9AC838869BE0}" type="datetimeFigureOut">
              <a:rPr lang="en-US" smtClean="0"/>
              <a:pPr/>
              <a:t>12/14/2008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60A1E-BFF1-4C0C-9603-75E0B5CB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97D75-2108-4E03-B527-9AC838869BE0}" type="datetimeFigureOut">
              <a:rPr lang="en-US" smtClean="0"/>
              <a:pPr/>
              <a:t>12/14/2008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60A1E-BFF1-4C0C-9603-75E0B5CB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97D75-2108-4E03-B527-9AC838869BE0}" type="datetimeFigureOut">
              <a:rPr lang="en-US" smtClean="0"/>
              <a:pPr/>
              <a:t>12/14/2008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60A1E-BFF1-4C0C-9603-75E0B5CB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97D75-2108-4E03-B527-9AC838869BE0}" type="datetimeFigureOut">
              <a:rPr lang="en-US" smtClean="0"/>
              <a:pPr/>
              <a:t>12/14/2008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60A1E-BFF1-4C0C-9603-75E0B5CB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97D75-2108-4E03-B527-9AC838869BE0}" type="datetimeFigureOut">
              <a:rPr lang="en-US" smtClean="0"/>
              <a:pPr/>
              <a:t>12/14/2008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60A1E-BFF1-4C0C-9603-75E0B5CB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97D75-2108-4E03-B527-9AC838869BE0}" type="datetimeFigureOut">
              <a:rPr lang="en-US" smtClean="0"/>
              <a:pPr/>
              <a:t>12/14/2008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60A1E-BFF1-4C0C-9603-75E0B5CBD3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/>
          <p:cNvCxnSpPr/>
          <p:nvPr/>
        </p:nvCxnSpPr>
        <p:spPr>
          <a:xfrm rot="10800000" flipV="1">
            <a:off x="2743200" y="3429000"/>
            <a:ext cx="1447800" cy="1219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191000" y="3429000"/>
            <a:ext cx="2286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2933700" y="2171700"/>
            <a:ext cx="2514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 flipH="1" flipV="1">
            <a:off x="4038600" y="2286000"/>
            <a:ext cx="1295400" cy="990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>
            <a:off x="4114800" y="3200400"/>
            <a:ext cx="2133600" cy="158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>
            <a:off x="4191000" y="3429000"/>
            <a:ext cx="990600" cy="83820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>
            <a:off x="4191000" y="1295399"/>
            <a:ext cx="990600" cy="83820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reeform 68"/>
          <p:cNvSpPr/>
          <p:nvPr/>
        </p:nvSpPr>
        <p:spPr>
          <a:xfrm>
            <a:off x="4184073" y="3034145"/>
            <a:ext cx="193963" cy="152400"/>
          </a:xfrm>
          <a:custGeom>
            <a:avLst/>
            <a:gdLst>
              <a:gd name="connsiteX0" fmla="*/ 0 w 193963"/>
              <a:gd name="connsiteY0" fmla="*/ 0 h 152400"/>
              <a:gd name="connsiteX1" fmla="*/ 110836 w 193963"/>
              <a:gd name="connsiteY1" fmla="*/ 55419 h 152400"/>
              <a:gd name="connsiteX2" fmla="*/ 193963 w 193963"/>
              <a:gd name="connsiteY2" fmla="*/ 15240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963" h="152400">
                <a:moveTo>
                  <a:pt x="0" y="0"/>
                </a:moveTo>
                <a:cubicBezTo>
                  <a:pt x="39254" y="15009"/>
                  <a:pt x="78509" y="30019"/>
                  <a:pt x="110836" y="55419"/>
                </a:cubicBezTo>
                <a:cubicBezTo>
                  <a:pt x="143163" y="80819"/>
                  <a:pt x="168563" y="116609"/>
                  <a:pt x="193963" y="15240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>
            <a:off x="4017818" y="3574473"/>
            <a:ext cx="374073" cy="101600"/>
          </a:xfrm>
          <a:custGeom>
            <a:avLst/>
            <a:gdLst>
              <a:gd name="connsiteX0" fmla="*/ 0 w 374073"/>
              <a:gd name="connsiteY0" fmla="*/ 0 h 101600"/>
              <a:gd name="connsiteX1" fmla="*/ 152400 w 374073"/>
              <a:gd name="connsiteY1" fmla="*/ 96982 h 101600"/>
              <a:gd name="connsiteX2" fmla="*/ 374073 w 374073"/>
              <a:gd name="connsiteY2" fmla="*/ 27709 h 1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4073" h="101600">
                <a:moveTo>
                  <a:pt x="0" y="0"/>
                </a:moveTo>
                <a:cubicBezTo>
                  <a:pt x="45027" y="46182"/>
                  <a:pt x="90055" y="92364"/>
                  <a:pt x="152400" y="96982"/>
                </a:cubicBezTo>
                <a:cubicBezTo>
                  <a:pt x="214745" y="101600"/>
                  <a:pt x="294409" y="64654"/>
                  <a:pt x="374073" y="27709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2514600" y="44958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477000" y="32004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y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038600" y="609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z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191000" y="27432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  <a:sym typeface="Symbol"/>
              </a:rPr>
              <a:t>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038600" y="3657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  <a:sym typeface="Symbol"/>
              </a:rPr>
              <a:t>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81600" y="1828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[hkl]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rot="10800000">
            <a:off x="3200400" y="4265611"/>
            <a:ext cx="1981200" cy="158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 flipV="1">
            <a:off x="5181600" y="3429000"/>
            <a:ext cx="990600" cy="83820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24"/>
          <p:cNvGraphicFramePr>
            <a:graphicFrameLocks noChangeAspect="1"/>
          </p:cNvGraphicFramePr>
          <p:nvPr/>
        </p:nvGraphicFramePr>
        <p:xfrm>
          <a:off x="4889500" y="1981200"/>
          <a:ext cx="292100" cy="317500"/>
        </p:xfrm>
        <a:graphic>
          <a:graphicData uri="http://schemas.openxmlformats.org/presentationml/2006/ole">
            <p:oleObj spid="_x0000_s1026" name="Equation" r:id="rId4" imgW="126720" imgH="177480" progId="Equation.3">
              <p:embed/>
            </p:oleObj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429000" y="35052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x</a:t>
            </a:r>
            <a:endParaRPr lang="en-US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34000" y="30480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y</a:t>
            </a:r>
            <a:endParaRPr lang="en-US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10000" y="2133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z</a:t>
            </a:r>
            <a:endParaRPr lang="en-US" baseline="-25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784</TotalTime>
  <Words>12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Microsoft Equation 3.0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visualMetall</dc:creator>
  <cp:lastModifiedBy>visualMetall</cp:lastModifiedBy>
  <cp:revision>74</cp:revision>
  <dcterms:created xsi:type="dcterms:W3CDTF">2008-12-13T12:48:38Z</dcterms:created>
  <dcterms:modified xsi:type="dcterms:W3CDTF">2008-12-14T01:57:43Z</dcterms:modified>
</cp:coreProperties>
</file>