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8F41-A94D-4AB2-BC38-4ACEB838F171}" type="datetimeFigureOut">
              <a:rPr lang="ko-KR" altLang="en-US" smtClean="0"/>
              <a:pPr/>
              <a:t>2012-04-02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15656-39E8-49E5-9BAC-35343A15D3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8F41-A94D-4AB2-BC38-4ACEB838F171}" type="datetimeFigureOut">
              <a:rPr lang="ko-KR" altLang="en-US" smtClean="0"/>
              <a:pPr/>
              <a:t>2012-04-02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15656-39E8-49E5-9BAC-35343A15D3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8F41-A94D-4AB2-BC38-4ACEB838F171}" type="datetimeFigureOut">
              <a:rPr lang="ko-KR" altLang="en-US" smtClean="0"/>
              <a:pPr/>
              <a:t>2012-04-02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15656-39E8-49E5-9BAC-35343A15D3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8F41-A94D-4AB2-BC38-4ACEB838F171}" type="datetimeFigureOut">
              <a:rPr lang="ko-KR" altLang="en-US" smtClean="0"/>
              <a:pPr/>
              <a:t>2012-04-02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15656-39E8-49E5-9BAC-35343A15D3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8F41-A94D-4AB2-BC38-4ACEB838F171}" type="datetimeFigureOut">
              <a:rPr lang="ko-KR" altLang="en-US" smtClean="0"/>
              <a:pPr/>
              <a:t>2012-04-02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15656-39E8-49E5-9BAC-35343A15D3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8F41-A94D-4AB2-BC38-4ACEB838F171}" type="datetimeFigureOut">
              <a:rPr lang="ko-KR" altLang="en-US" smtClean="0"/>
              <a:pPr/>
              <a:t>2012-04-02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15656-39E8-49E5-9BAC-35343A15D3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8F41-A94D-4AB2-BC38-4ACEB838F171}" type="datetimeFigureOut">
              <a:rPr lang="ko-KR" altLang="en-US" smtClean="0"/>
              <a:pPr/>
              <a:t>2012-04-02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15656-39E8-49E5-9BAC-35343A15D3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8F41-A94D-4AB2-BC38-4ACEB838F171}" type="datetimeFigureOut">
              <a:rPr lang="ko-KR" altLang="en-US" smtClean="0"/>
              <a:pPr/>
              <a:t>2012-04-02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15656-39E8-49E5-9BAC-35343A15D3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8F41-A94D-4AB2-BC38-4ACEB838F171}" type="datetimeFigureOut">
              <a:rPr lang="ko-KR" altLang="en-US" smtClean="0"/>
              <a:pPr/>
              <a:t>2012-04-02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15656-39E8-49E5-9BAC-35343A15D3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8F41-A94D-4AB2-BC38-4ACEB838F171}" type="datetimeFigureOut">
              <a:rPr lang="ko-KR" altLang="en-US" smtClean="0"/>
              <a:pPr/>
              <a:t>2012-04-02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15656-39E8-49E5-9BAC-35343A15D3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E8F41-A94D-4AB2-BC38-4ACEB838F171}" type="datetimeFigureOut">
              <a:rPr lang="ko-KR" altLang="en-US" smtClean="0"/>
              <a:pPr/>
              <a:t>2012-04-02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15656-39E8-49E5-9BAC-35343A15D3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E8F41-A94D-4AB2-BC38-4ACEB838F171}" type="datetimeFigureOut">
              <a:rPr lang="ko-KR" altLang="en-US" smtClean="0"/>
              <a:pPr/>
              <a:t>2012-04-02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15656-39E8-49E5-9BAC-35343A15D3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836712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Figure 1</a:t>
            </a:r>
            <a:endParaRPr lang="ko-KR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fig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16832"/>
            <a:ext cx="8594109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7409" name="Object 1"/>
          <p:cNvGraphicFramePr>
            <a:graphicFrameLocks noChangeAspect="1"/>
          </p:cNvGraphicFramePr>
          <p:nvPr/>
        </p:nvGraphicFramePr>
        <p:xfrm>
          <a:off x="1044575" y="1196975"/>
          <a:ext cx="6910388" cy="4833938"/>
        </p:xfrm>
        <a:graphic>
          <a:graphicData uri="http://schemas.openxmlformats.org/presentationml/2006/ole">
            <p:oleObj spid="_x0000_s17409" name="Graph" r:id="rId3" imgW="4153680" imgH="2901600" progId="Origin50.Graph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1520" y="836712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Figure 10</a:t>
            </a:r>
            <a:endParaRPr lang="ko-KR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1117600" y="1341438"/>
          <a:ext cx="6837363" cy="4779962"/>
        </p:xfrm>
        <a:graphic>
          <a:graphicData uri="http://schemas.openxmlformats.org/presentationml/2006/ole">
            <p:oleObj spid="_x0000_s2052" name="Graph" r:id="rId3" imgW="4153680" imgH="2901600" progId="Origin50.Graph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51520" y="836712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Figure 2</a:t>
            </a:r>
            <a:endParaRPr lang="ko-KR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836712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Figure 3</a:t>
            </a:r>
            <a:endParaRPr lang="ko-KR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24577" name="Object 1"/>
          <p:cNvGraphicFramePr>
            <a:graphicFrameLocks noChangeAspect="1"/>
          </p:cNvGraphicFramePr>
          <p:nvPr/>
        </p:nvGraphicFramePr>
        <p:xfrm>
          <a:off x="1260475" y="1700213"/>
          <a:ext cx="6497638" cy="4537075"/>
        </p:xfrm>
        <a:graphic>
          <a:graphicData uri="http://schemas.openxmlformats.org/presentationml/2006/ole">
            <p:oleObj spid="_x0000_s24577" name="Graph" r:id="rId3" imgW="4153680" imgH="2901600" progId="Origin50.Graph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51520" y="836712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Figure 4</a:t>
            </a:r>
            <a:endParaRPr lang="ko-KR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3561" name="Object 9"/>
          <p:cNvGraphicFramePr>
            <a:graphicFrameLocks noChangeAspect="1"/>
          </p:cNvGraphicFramePr>
          <p:nvPr/>
        </p:nvGraphicFramePr>
        <p:xfrm>
          <a:off x="222705" y="1988840"/>
          <a:ext cx="8669775" cy="3816424"/>
        </p:xfrm>
        <a:graphic>
          <a:graphicData uri="http://schemas.openxmlformats.org/presentationml/2006/ole">
            <p:oleObj spid="_x0000_s23561" name="Graph" r:id="rId3" imgW="4154760" imgH="1828800" progId="Origin50.Graph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22529" name="Object 1"/>
          <p:cNvGraphicFramePr>
            <a:graphicFrameLocks noChangeAspect="1"/>
          </p:cNvGraphicFramePr>
          <p:nvPr/>
        </p:nvGraphicFramePr>
        <p:xfrm>
          <a:off x="971600" y="1412776"/>
          <a:ext cx="7128792" cy="4969391"/>
        </p:xfrm>
        <a:graphic>
          <a:graphicData uri="http://schemas.openxmlformats.org/presentationml/2006/ole">
            <p:oleObj spid="_x0000_s22529" name="Graph" r:id="rId3" imgW="4154760" imgH="2900160" progId="Origin50.Graph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1520" y="836712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Figure 5</a:t>
            </a:r>
            <a:endParaRPr lang="ko-KR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21505" name="Object 1"/>
          <p:cNvGraphicFramePr>
            <a:graphicFrameLocks noChangeAspect="1"/>
          </p:cNvGraphicFramePr>
          <p:nvPr/>
        </p:nvGraphicFramePr>
        <p:xfrm>
          <a:off x="1115616" y="1412776"/>
          <a:ext cx="6912768" cy="5160430"/>
        </p:xfrm>
        <a:graphic>
          <a:graphicData uri="http://schemas.openxmlformats.org/presentationml/2006/ole">
            <p:oleObj spid="_x0000_s21505" name="Graph" r:id="rId3" imgW="4155034" imgH="3108960" progId="Origin50.Graph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1520" y="836712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Figure 6</a:t>
            </a:r>
            <a:endParaRPr lang="ko-KR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20481" name="Object 1"/>
          <p:cNvGraphicFramePr>
            <a:graphicFrameLocks noChangeAspect="1"/>
          </p:cNvGraphicFramePr>
          <p:nvPr/>
        </p:nvGraphicFramePr>
        <p:xfrm>
          <a:off x="611560" y="2132856"/>
          <a:ext cx="7969375" cy="3168352"/>
        </p:xfrm>
        <a:graphic>
          <a:graphicData uri="http://schemas.openxmlformats.org/presentationml/2006/ole">
            <p:oleObj spid="_x0000_s20481" name="Graph" r:id="rId3" imgW="4155034" imgH="1645920" progId="Origin50.Graph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1520" y="836712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Figure 7</a:t>
            </a:r>
            <a:endParaRPr lang="ko-KR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9457" name="Object 1"/>
          <p:cNvGraphicFramePr>
            <a:graphicFrameLocks noChangeAspect="1"/>
          </p:cNvGraphicFramePr>
          <p:nvPr/>
        </p:nvGraphicFramePr>
        <p:xfrm>
          <a:off x="901700" y="1341438"/>
          <a:ext cx="7199313" cy="5040312"/>
        </p:xfrm>
        <a:graphic>
          <a:graphicData uri="http://schemas.openxmlformats.org/presentationml/2006/ole">
            <p:oleObj spid="_x0000_s19457" name="Graph" r:id="rId3" imgW="4153680" imgH="2901600" progId="Origin50.Graph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1520" y="836712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Figure 8</a:t>
            </a:r>
            <a:endParaRPr lang="ko-KR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8433" name="Object 1"/>
          <p:cNvGraphicFramePr>
            <a:graphicFrameLocks noChangeAspect="1"/>
          </p:cNvGraphicFramePr>
          <p:nvPr/>
        </p:nvGraphicFramePr>
        <p:xfrm>
          <a:off x="611560" y="1988840"/>
          <a:ext cx="8096752" cy="3600400"/>
        </p:xfrm>
        <a:graphic>
          <a:graphicData uri="http://schemas.openxmlformats.org/presentationml/2006/ole">
            <p:oleObj spid="_x0000_s18433" name="Graph" r:id="rId3" imgW="3291840" imgH="1463040" progId="Origin50.Graph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1520" y="836712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Figure 9</a:t>
            </a:r>
            <a:endParaRPr lang="ko-KR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20</Words>
  <Application>Microsoft Office PowerPoint</Application>
  <PresentationFormat>화면 슬라이드 쇼(4:3)</PresentationFormat>
  <Paragraphs>10</Paragraphs>
  <Slides>10</Slides>
  <Notes>0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3" baseType="lpstr">
      <vt:lpstr>Office 테마</vt:lpstr>
      <vt:lpstr>Origin Graph</vt:lpstr>
      <vt:lpstr>Graph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user</dc:creator>
  <cp:lastModifiedBy>user</cp:lastModifiedBy>
  <cp:revision>9</cp:revision>
  <dcterms:created xsi:type="dcterms:W3CDTF">2012-04-02T01:17:08Z</dcterms:created>
  <dcterms:modified xsi:type="dcterms:W3CDTF">2012-04-02T02:58:10Z</dcterms:modified>
</cp:coreProperties>
</file>