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0A5F1-1633-4A00-9B3B-A8829EE16B45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01D9C-0131-4F21-80F5-9B7F4343B6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987E4-DB24-44E1-8B7E-12CCE8786122}" type="datetimeFigureOut">
              <a:rPr lang="ko-KR" altLang="en-US" smtClean="0"/>
              <a:pPr/>
              <a:t>2011-03-21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4C242-112B-4472-A462-C2D996956F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20637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a=0.005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120637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a=0.01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113436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a=0.1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408669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a=1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40146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a=100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95936" y="415870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a=10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83768" y="260648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/>
              <a:t>Gliding dislocation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6288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700808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577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4577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4365104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21272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a=0.005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121272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a=0.01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121272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a=0.1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394903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a=1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67944" y="387702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a=10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76256" y="387702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a=100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39752" y="476672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/>
              <a:t>Climbing dislocation</a:t>
            </a:r>
            <a:endParaRPr lang="ko-KR" altLang="en-US" sz="3200" b="1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556792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556792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65104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4577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44577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115616" y="1340768"/>
          <a:ext cx="5670312" cy="3982070"/>
        </p:xfrm>
        <a:graphic>
          <a:graphicData uri="http://schemas.openxmlformats.org/presentationml/2006/ole">
            <p:oleObj spid="_x0000_s1029" name="Graph" r:id="rId3" imgW="4132800" imgH="290160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6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/>
              <a:t>Equivalent stress (</a:t>
            </a:r>
            <a:r>
              <a:rPr lang="el-GR" altLang="ko-KR" sz="3200" b="1" dirty="0" smtClean="0"/>
              <a:t>σ</a:t>
            </a:r>
            <a:r>
              <a:rPr lang="en-US" altLang="ko-KR" sz="3200" b="1" dirty="0" smtClean="0"/>
              <a:t>/</a:t>
            </a:r>
            <a:r>
              <a:rPr lang="el-GR" altLang="ko-KR" sz="3200" b="1" dirty="0" smtClean="0"/>
              <a:t>μ</a:t>
            </a:r>
            <a:r>
              <a:rPr lang="en-US" altLang="ko-KR" sz="3200" b="1" dirty="0" smtClean="0"/>
              <a:t>) </a:t>
            </a:r>
            <a:r>
              <a:rPr lang="en-US" altLang="ko-KR" sz="2000" b="1" dirty="0" smtClean="0"/>
              <a:t>(a=0.005)</a:t>
            </a:r>
            <a:endParaRPr lang="ko-KR" altLang="en-US" sz="20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66462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19872" y="580526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Gliding dislocation</a:t>
            </a:r>
            <a:endParaRPr lang="ko-KR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28</Words>
  <Application>Microsoft Office PowerPoint</Application>
  <PresentationFormat>화면 슬라이드 쇼(4:3)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6" baseType="lpstr">
      <vt:lpstr>Office 테마</vt:lpstr>
      <vt:lpstr>Origin Graph</vt:lpstr>
      <vt:lpstr>슬라이드 1</vt:lpstr>
      <vt:lpstr>슬라이드 2</vt:lpstr>
      <vt:lpstr>슬라이드 3</vt:lpstr>
      <vt:lpstr>슬라이드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17</cp:revision>
  <dcterms:created xsi:type="dcterms:W3CDTF">2011-03-09T23:35:44Z</dcterms:created>
  <dcterms:modified xsi:type="dcterms:W3CDTF">2011-03-21T00:28:23Z</dcterms:modified>
</cp:coreProperties>
</file>