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48810-3A78-49ED-B8B9-DD5CB85A56C9}" type="datetimeFigureOut">
              <a:rPr lang="ko-KR" altLang="en-US" smtClean="0"/>
              <a:pPr/>
              <a:t>2014-01-22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FE70A-1B22-42AD-8383-8D60A9C492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나노인덴테이션_논문\Nano-indentation실험준비\Data\TWIP_EBSD_EP\1.5Al_x2000_80x80_0.2_t1_.jpg"/>
          <p:cNvPicPr>
            <a:picLocks noChangeAspect="1" noChangeArrowheads="1"/>
          </p:cNvPicPr>
          <p:nvPr/>
        </p:nvPicPr>
        <p:blipFill>
          <a:blip r:embed="rId2" cstate="print"/>
          <a:srcRect b="8705"/>
          <a:stretch>
            <a:fillRect/>
          </a:stretch>
        </p:blipFill>
        <p:spPr bwMode="auto">
          <a:xfrm>
            <a:off x="5220072" y="1628800"/>
            <a:ext cx="3152775" cy="4104456"/>
          </a:xfrm>
          <a:prstGeom prst="rect">
            <a:avLst/>
          </a:prstGeom>
          <a:noFill/>
        </p:spPr>
      </p:pic>
      <p:pic>
        <p:nvPicPr>
          <p:cNvPr id="2051" name="Picture 3" descr="C:\Users\User\Desktop\나노인덴테이션_논문\Nano-indentation실험준비\Data\TWIP_EBSD_EP\0Al_x2000_80x80_0.2_t1_.jpg"/>
          <p:cNvPicPr>
            <a:picLocks noChangeAspect="1" noChangeArrowheads="1"/>
          </p:cNvPicPr>
          <p:nvPr/>
        </p:nvPicPr>
        <p:blipFill>
          <a:blip r:embed="rId3" cstate="print"/>
          <a:srcRect b="38021"/>
          <a:stretch>
            <a:fillRect/>
          </a:stretch>
        </p:blipFill>
        <p:spPr bwMode="auto">
          <a:xfrm>
            <a:off x="971600" y="1804020"/>
            <a:ext cx="2733675" cy="33531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4070" y="107340"/>
            <a:ext cx="2255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Before indent, no H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TW2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나노인덴테이션_논문\삼성usb\GIFT_실험결과\20130730_TWIP0_EBSD\IPF.tif"/>
          <p:cNvPicPr>
            <a:picLocks noChangeAspect="1" noChangeArrowheads="1"/>
          </p:cNvPicPr>
          <p:nvPr/>
        </p:nvPicPr>
        <p:blipFill>
          <a:blip r:embed="rId2" cstate="print"/>
          <a:srcRect b="34644"/>
          <a:stretch>
            <a:fillRect/>
          </a:stretch>
        </p:blipFill>
        <p:spPr bwMode="auto">
          <a:xfrm>
            <a:off x="771153" y="1749152"/>
            <a:ext cx="3152775" cy="3984104"/>
          </a:xfrm>
          <a:prstGeom prst="rect">
            <a:avLst/>
          </a:prstGeom>
          <a:noFill/>
        </p:spPr>
      </p:pic>
      <p:pic>
        <p:nvPicPr>
          <p:cNvPr id="1027" name="Picture 3" descr="C:\Users\User\Desktop\나노인덴테이션_논문\삼성usb\GIFT_실험결과\20130730_TWIP0_EBSD\1.5\IPF.tif"/>
          <p:cNvPicPr>
            <a:picLocks noChangeAspect="1" noChangeArrowheads="1"/>
          </p:cNvPicPr>
          <p:nvPr/>
        </p:nvPicPr>
        <p:blipFill>
          <a:blip r:embed="rId3" cstate="print"/>
          <a:srcRect b="8973"/>
          <a:stretch>
            <a:fillRect/>
          </a:stretch>
        </p:blipFill>
        <p:spPr bwMode="auto">
          <a:xfrm>
            <a:off x="5163641" y="1700808"/>
            <a:ext cx="3152775" cy="42484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726" y="107340"/>
            <a:ext cx="209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After indent, no H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TW2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나노인덴테이션_논문\Nano-indentation실험준비\Data\H_charging\identation+EBSD\0Al\IQ_Phase_0Al_H_2_info.tif"/>
          <p:cNvPicPr>
            <a:picLocks noChangeAspect="1" noChangeArrowheads="1"/>
          </p:cNvPicPr>
          <p:nvPr/>
        </p:nvPicPr>
        <p:blipFill>
          <a:blip r:embed="rId2" cstate="print"/>
          <a:srcRect b="33915"/>
          <a:stretch>
            <a:fillRect/>
          </a:stretch>
        </p:blipFill>
        <p:spPr bwMode="auto">
          <a:xfrm>
            <a:off x="755576" y="1556792"/>
            <a:ext cx="3152775" cy="4141837"/>
          </a:xfrm>
          <a:prstGeom prst="rect">
            <a:avLst/>
          </a:prstGeom>
          <a:noFill/>
        </p:spPr>
      </p:pic>
      <p:pic>
        <p:nvPicPr>
          <p:cNvPr id="3076" name="Picture 4" descr="C:\Users\User\Desktop\나노인덴테이션_논문\Nano-indentation실험준비\Data\H_charging\identation+EBSD\1.5Al\IQ_IPF_1.5Al_H_info.tif"/>
          <p:cNvPicPr>
            <a:picLocks noChangeAspect="1" noChangeArrowheads="1"/>
          </p:cNvPicPr>
          <p:nvPr/>
        </p:nvPicPr>
        <p:blipFill>
          <a:blip r:embed="rId3" cstate="print"/>
          <a:srcRect b="11379"/>
          <a:stretch>
            <a:fillRect/>
          </a:stretch>
        </p:blipFill>
        <p:spPr bwMode="auto">
          <a:xfrm>
            <a:off x="5292080" y="1882205"/>
            <a:ext cx="2733675" cy="35283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2354" y="116632"/>
            <a:ext cx="174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After indent, H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TW2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나노인덴테이션_논문\Nano-indentation실험준비\Data\TWIP_EBSD_EP\2.png"/>
          <p:cNvPicPr>
            <a:picLocks noChangeAspect="1" noChangeArrowheads="1"/>
          </p:cNvPicPr>
          <p:nvPr/>
        </p:nvPicPr>
        <p:blipFill>
          <a:blip r:embed="rId2" cstate="print"/>
          <a:srcRect l="14247" t="22002" r="34243" b="27992"/>
          <a:stretch>
            <a:fillRect/>
          </a:stretch>
        </p:blipFill>
        <p:spPr bwMode="auto">
          <a:xfrm>
            <a:off x="4572000" y="1594620"/>
            <a:ext cx="4572000" cy="2626468"/>
          </a:xfrm>
          <a:prstGeom prst="rect">
            <a:avLst/>
          </a:prstGeom>
          <a:noFill/>
        </p:spPr>
      </p:pic>
      <p:pic>
        <p:nvPicPr>
          <p:cNvPr id="4099" name="Picture 3" descr="C:\Users\User\Desktop\나노인덴테이션_논문\Nano-indentation실험준비\Data\TWIP_EBSD_EP\1.png"/>
          <p:cNvPicPr>
            <a:picLocks noChangeAspect="1" noChangeArrowheads="1"/>
          </p:cNvPicPr>
          <p:nvPr/>
        </p:nvPicPr>
        <p:blipFill>
          <a:blip r:embed="rId3" cstate="print"/>
          <a:srcRect l="15739" t="28003" r="32601" b="23992"/>
          <a:stretch>
            <a:fillRect/>
          </a:stretch>
        </p:blipFill>
        <p:spPr bwMode="auto">
          <a:xfrm>
            <a:off x="0" y="1594620"/>
            <a:ext cx="4554506" cy="23762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88224" y="980728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TW2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354" y="116632"/>
            <a:ext cx="2624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Grain size (EBSD result)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LD_TW1_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991826" cy="2880000"/>
          </a:xfrm>
          <a:prstGeom prst="rect">
            <a:avLst/>
          </a:prstGeom>
          <a:noFill/>
        </p:spPr>
      </p:pic>
      <p:pic>
        <p:nvPicPr>
          <p:cNvPr id="3075" name="Picture 3" descr="C:\Users\User\Desktop\LD_TW2_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3991826" cy="288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732240" y="1268760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TW2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60240" y="1268760"/>
            <a:ext cx="65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92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TW1_no_H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429000"/>
            <a:ext cx="92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TW2_H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0"/>
            <a:ext cx="1292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TW2_no_H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92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TW1_H</a:t>
            </a:r>
            <a:endParaRPr lang="ko-KR" altLang="en-US" dirty="0"/>
          </a:p>
        </p:txBody>
      </p:sp>
      <p:pic>
        <p:nvPicPr>
          <p:cNvPr id="2054" name="Picture 6" descr="C:\Users\User\Desktop\나노인덴테이션_논문\Nano-indentation-그림최종\TW1_No_H+HC+Selected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76672"/>
            <a:ext cx="4051085" cy="2880000"/>
          </a:xfrm>
          <a:prstGeom prst="rect">
            <a:avLst/>
          </a:prstGeom>
          <a:noFill/>
        </p:spPr>
      </p:pic>
      <p:pic>
        <p:nvPicPr>
          <p:cNvPr id="2055" name="Picture 7" descr="C:\Users\User\Desktop\나노인덴테이션_논문\Nano-indentation-그림최종\TW1_H+HC+Selected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978000"/>
            <a:ext cx="4025965" cy="2880000"/>
          </a:xfrm>
          <a:prstGeom prst="rect">
            <a:avLst/>
          </a:prstGeom>
          <a:noFill/>
        </p:spPr>
      </p:pic>
      <p:pic>
        <p:nvPicPr>
          <p:cNvPr id="2057" name="Picture 9" descr="C:\Users\User\Desktop\나노인덴테이션_논문\Nano-indentation-그림최종\TW2_H+HC+Selected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630" y="3978000"/>
            <a:ext cx="3991826" cy="2880000"/>
          </a:xfrm>
          <a:prstGeom prst="rect">
            <a:avLst/>
          </a:prstGeom>
          <a:noFill/>
        </p:spPr>
      </p:pic>
      <p:pic>
        <p:nvPicPr>
          <p:cNvPr id="2058" name="Picture 10" descr="C:\Users\User\Desktop\나노인덴테이션_논문\Nano-indentation-그림최종\TW2_No_H+HC+Selected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4631" y="549000"/>
            <a:ext cx="3991825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34</Words>
  <Application>Microsoft Office PowerPoint</Application>
  <PresentationFormat>화면 슬라이드 쇼(4:3)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D.k.Han</dc:creator>
  <cp:lastModifiedBy>D.k.Han</cp:lastModifiedBy>
  <cp:revision>10</cp:revision>
  <dcterms:created xsi:type="dcterms:W3CDTF">2014-01-22T04:22:17Z</dcterms:created>
  <dcterms:modified xsi:type="dcterms:W3CDTF">2014-01-22T06:16:35Z</dcterms:modified>
</cp:coreProperties>
</file>