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9" d="100"/>
          <a:sy n="109" d="100"/>
        </p:scale>
        <p:origin x="-17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27736-D53A-4511-B427-232BCDB28EA2}" type="datetimeFigureOut">
              <a:rPr lang="ko-KR" altLang="en-US" smtClean="0"/>
              <a:t>2014-01-20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1020A-3EF4-4D01-B0C2-68975100C74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27736-D53A-4511-B427-232BCDB28EA2}" type="datetimeFigureOut">
              <a:rPr lang="ko-KR" altLang="en-US" smtClean="0"/>
              <a:t>2014-01-20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1020A-3EF4-4D01-B0C2-68975100C74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27736-D53A-4511-B427-232BCDB28EA2}" type="datetimeFigureOut">
              <a:rPr lang="ko-KR" altLang="en-US" smtClean="0"/>
              <a:t>2014-01-20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1020A-3EF4-4D01-B0C2-68975100C74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27736-D53A-4511-B427-232BCDB28EA2}" type="datetimeFigureOut">
              <a:rPr lang="ko-KR" altLang="en-US" smtClean="0"/>
              <a:t>2014-01-20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1020A-3EF4-4D01-B0C2-68975100C74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27736-D53A-4511-B427-232BCDB28EA2}" type="datetimeFigureOut">
              <a:rPr lang="ko-KR" altLang="en-US" smtClean="0"/>
              <a:t>2014-01-20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1020A-3EF4-4D01-B0C2-68975100C74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27736-D53A-4511-B427-232BCDB28EA2}" type="datetimeFigureOut">
              <a:rPr lang="ko-KR" altLang="en-US" smtClean="0"/>
              <a:t>2014-01-20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1020A-3EF4-4D01-B0C2-68975100C74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27736-D53A-4511-B427-232BCDB28EA2}" type="datetimeFigureOut">
              <a:rPr lang="ko-KR" altLang="en-US" smtClean="0"/>
              <a:t>2014-01-20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1020A-3EF4-4D01-B0C2-68975100C74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27736-D53A-4511-B427-232BCDB28EA2}" type="datetimeFigureOut">
              <a:rPr lang="ko-KR" altLang="en-US" smtClean="0"/>
              <a:t>2014-01-20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1020A-3EF4-4D01-B0C2-68975100C74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27736-D53A-4511-B427-232BCDB28EA2}" type="datetimeFigureOut">
              <a:rPr lang="ko-KR" altLang="en-US" smtClean="0"/>
              <a:t>2014-01-20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1020A-3EF4-4D01-B0C2-68975100C74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27736-D53A-4511-B427-232BCDB28EA2}" type="datetimeFigureOut">
              <a:rPr lang="ko-KR" altLang="en-US" smtClean="0"/>
              <a:t>2014-01-20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1020A-3EF4-4D01-B0C2-68975100C74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27736-D53A-4511-B427-232BCDB28EA2}" type="datetimeFigureOut">
              <a:rPr lang="ko-KR" altLang="en-US" smtClean="0"/>
              <a:t>2014-01-20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1020A-3EF4-4D01-B0C2-68975100C74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27736-D53A-4511-B427-232BCDB28EA2}" type="datetimeFigureOut">
              <a:rPr lang="ko-KR" altLang="en-US" smtClean="0"/>
              <a:t>2014-01-20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C1020A-3EF4-4D01-B0C2-68975100C74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2507803" y="1556792"/>
            <a:ext cx="41088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3200" b="1" dirty="0" smtClean="0">
                <a:latin typeface="+mj-lt"/>
              </a:rPr>
              <a:t>Specimen geometry</a:t>
            </a:r>
            <a:endParaRPr lang="ko-KR" altLang="en-US" sz="3200" b="1" dirty="0">
              <a:latin typeface="+mj-lt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2771800" y="2564904"/>
            <a:ext cx="3755915" cy="1372103"/>
            <a:chOff x="228600" y="1599697"/>
            <a:chExt cx="3755915" cy="1372103"/>
          </a:xfrm>
        </p:grpSpPr>
        <p:grpSp>
          <p:nvGrpSpPr>
            <p:cNvPr id="6" name="그룹 21"/>
            <p:cNvGrpSpPr/>
            <p:nvPr/>
          </p:nvGrpSpPr>
          <p:grpSpPr>
            <a:xfrm>
              <a:off x="228600" y="1599697"/>
              <a:ext cx="3755915" cy="1368152"/>
              <a:chOff x="358885" y="1496440"/>
              <a:chExt cx="3755915" cy="1368152"/>
            </a:xfrm>
          </p:grpSpPr>
          <p:sp>
            <p:nvSpPr>
              <p:cNvPr id="9" name="Text Box 67"/>
              <p:cNvSpPr txBox="1">
                <a:spLocks noChangeArrowheads="1"/>
              </p:cNvSpPr>
              <p:nvPr/>
            </p:nvSpPr>
            <p:spPr bwMode="auto">
              <a:xfrm>
                <a:off x="3076690" y="2602982"/>
                <a:ext cx="787395" cy="261610"/>
              </a:xfrm>
              <a:prstGeom prst="rect">
                <a:avLst/>
              </a:prstGeom>
              <a:noFill/>
              <a:ln w="19050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1100" dirty="0">
                    <a:latin typeface="+mj-lt"/>
                  </a:rPr>
                  <a:t>(unit: mm)</a:t>
                </a:r>
              </a:p>
            </p:txBody>
          </p:sp>
          <p:pic>
            <p:nvPicPr>
              <p:cNvPr id="10" name="Picture 3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contrast="10000"/>
              </a:blip>
              <a:srcRect/>
              <a:stretch>
                <a:fillRect/>
              </a:stretch>
            </p:blipFill>
            <p:spPr bwMode="auto">
              <a:xfrm>
                <a:off x="358885" y="1907977"/>
                <a:ext cx="3686175" cy="76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1" name="직선 화살표 연결선 10"/>
              <p:cNvCxnSpPr/>
              <p:nvPr/>
            </p:nvCxnSpPr>
            <p:spPr>
              <a:xfrm>
                <a:off x="462645" y="1846421"/>
                <a:ext cx="324904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/>
              <p:cNvSpPr txBox="1"/>
              <p:nvPr/>
            </p:nvSpPr>
            <p:spPr>
              <a:xfrm>
                <a:off x="1841927" y="1684293"/>
                <a:ext cx="574358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400" dirty="0" smtClean="0">
                    <a:latin typeface="+mj-lt"/>
                  </a:rPr>
                  <a:t>100</a:t>
                </a:r>
                <a:endParaRPr lang="ko-KR" altLang="en-US" sz="1400" dirty="0">
                  <a:latin typeface="+mj-lt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1826141" y="2117121"/>
                <a:ext cx="2744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400" dirty="0" smtClean="0">
                    <a:latin typeface="+mj-lt"/>
                  </a:rPr>
                  <a:t>6</a:t>
                </a:r>
                <a:endParaRPr lang="ko-KR" altLang="en-US" sz="1400" dirty="0">
                  <a:latin typeface="+mj-lt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1949357" y="2421921"/>
                <a:ext cx="36420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400" dirty="0" smtClean="0">
                    <a:latin typeface="+mj-lt"/>
                  </a:rPr>
                  <a:t>30</a:t>
                </a:r>
                <a:endParaRPr lang="ko-KR" altLang="en-US" sz="1400" dirty="0">
                  <a:latin typeface="+mj-lt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750597" y="2107393"/>
                <a:ext cx="36420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400" dirty="0" smtClean="0">
                    <a:latin typeface="+mj-lt"/>
                  </a:rPr>
                  <a:t>10</a:t>
                </a:r>
                <a:endParaRPr lang="ko-KR" altLang="en-US" sz="1400" dirty="0">
                  <a:latin typeface="+mj-lt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2988597" y="1496440"/>
                <a:ext cx="83869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ko-KR" sz="1400" dirty="0" smtClean="0">
                    <a:latin typeface="+mj-lt"/>
                  </a:rPr>
                  <a:t>t = 1 mm</a:t>
                </a:r>
                <a:endParaRPr lang="ko-KR" altLang="en-US" sz="1400" dirty="0">
                  <a:latin typeface="+mj-lt"/>
                </a:endParaRPr>
              </a:p>
            </p:txBody>
          </p:sp>
        </p:grpSp>
        <p:cxnSp>
          <p:nvCxnSpPr>
            <p:cNvPr id="7" name="직선 화살표 연결선 6"/>
            <p:cNvCxnSpPr/>
            <p:nvPr/>
          </p:nvCxnSpPr>
          <p:spPr>
            <a:xfrm>
              <a:off x="322632" y="2826151"/>
              <a:ext cx="864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590144" y="2694801"/>
              <a:ext cx="35853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 smtClean="0">
                  <a:latin typeface="+mj-lt"/>
                </a:rPr>
                <a:t>30</a:t>
              </a:r>
              <a:endParaRPr lang="ko-KR" altLang="en-US" sz="1200" dirty="0">
                <a:latin typeface="+mj-lt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화면 슬라이드 쇼(4:3)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D.k.Han</dc:creator>
  <cp:lastModifiedBy>D.k.Han</cp:lastModifiedBy>
  <cp:revision>1</cp:revision>
  <dcterms:created xsi:type="dcterms:W3CDTF">2014-01-20T06:09:16Z</dcterms:created>
  <dcterms:modified xsi:type="dcterms:W3CDTF">2014-01-20T06:10:03Z</dcterms:modified>
</cp:coreProperties>
</file>