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AF2E-C55A-4CC7-A8D8-4545B3D11A07}" type="datetimeFigureOut">
              <a:rPr lang="en-GB" smtClean="0"/>
              <a:t>18/11/2015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DF826-E116-4086-9B0C-3F2ED49E66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7697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AF2E-C55A-4CC7-A8D8-4545B3D11A07}" type="datetimeFigureOut">
              <a:rPr lang="en-GB" smtClean="0"/>
              <a:t>18/11/2015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DF826-E116-4086-9B0C-3F2ED49E66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839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AF2E-C55A-4CC7-A8D8-4545B3D11A07}" type="datetimeFigureOut">
              <a:rPr lang="en-GB" smtClean="0"/>
              <a:t>18/11/2015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DF826-E116-4086-9B0C-3F2ED49E66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53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AF2E-C55A-4CC7-A8D8-4545B3D11A07}" type="datetimeFigureOut">
              <a:rPr lang="en-GB" smtClean="0"/>
              <a:t>18/11/2015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DF826-E116-4086-9B0C-3F2ED49E66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72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AF2E-C55A-4CC7-A8D8-4545B3D11A07}" type="datetimeFigureOut">
              <a:rPr lang="en-GB" smtClean="0"/>
              <a:t>18/11/2015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DF826-E116-4086-9B0C-3F2ED49E66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353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AF2E-C55A-4CC7-A8D8-4545B3D11A07}" type="datetimeFigureOut">
              <a:rPr lang="en-GB" smtClean="0"/>
              <a:t>18/11/2015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DF826-E116-4086-9B0C-3F2ED49E66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505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AF2E-C55A-4CC7-A8D8-4545B3D11A07}" type="datetimeFigureOut">
              <a:rPr lang="en-GB" smtClean="0"/>
              <a:t>18/11/2015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DF826-E116-4086-9B0C-3F2ED49E66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206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AF2E-C55A-4CC7-A8D8-4545B3D11A07}" type="datetimeFigureOut">
              <a:rPr lang="en-GB" smtClean="0"/>
              <a:t>18/11/2015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DF826-E116-4086-9B0C-3F2ED49E66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081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AF2E-C55A-4CC7-A8D8-4545B3D11A07}" type="datetimeFigureOut">
              <a:rPr lang="en-GB" smtClean="0"/>
              <a:t>18/11/2015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DF826-E116-4086-9B0C-3F2ED49E66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312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AF2E-C55A-4CC7-A8D8-4545B3D11A07}" type="datetimeFigureOut">
              <a:rPr lang="en-GB" smtClean="0"/>
              <a:t>18/11/2015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DF826-E116-4086-9B0C-3F2ED49E66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45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AF2E-C55A-4CC7-A8D8-4545B3D11A07}" type="datetimeFigureOut">
              <a:rPr lang="en-GB" smtClean="0"/>
              <a:t>18/11/2015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DF826-E116-4086-9B0C-3F2ED49E66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924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8AF2E-C55A-4CC7-A8D8-4545B3D11A07}" type="datetimeFigureOut">
              <a:rPr lang="en-GB" smtClean="0"/>
              <a:t>18/11/2015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DF826-E116-4086-9B0C-3F2ED49E66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802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990549" y="723754"/>
            <a:ext cx="7236104" cy="5123373"/>
            <a:chOff x="1990549" y="723754"/>
            <a:chExt cx="7236104" cy="5123373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4" name="Object 3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392923904"/>
                    </p:ext>
                  </p:extLst>
                </p:nvPr>
              </p:nvGraphicFramePr>
              <p:xfrm>
                <a:off x="1990549" y="723754"/>
                <a:ext cx="7236104" cy="5123373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037" name="Graph" r:id="rId3" imgW="4131720" imgH="2926080" progId="Origin50.Graph">
                        <p:embed/>
                      </p:oleObj>
                    </mc:Choice>
                    <mc:Fallback>
                      <p:oleObj name="Graph" r:id="rId3" imgW="4131720" imgH="2926080" progId="Origin50.Graph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990549" y="723754"/>
                              <a:ext cx="7236104" cy="5123373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4" name="Object 3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392923904"/>
                    </p:ext>
                  </p:extLst>
                </p:nvPr>
              </p:nvGraphicFramePr>
              <p:xfrm>
                <a:off x="1990549" y="723754"/>
                <a:ext cx="7236104" cy="5123373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036" name="Graph" r:id="rId5" imgW="4131720" imgH="2926080" progId="Origin50.Graph">
                        <p:embed/>
                      </p:oleObj>
                    </mc:Choice>
                    <mc:Fallback>
                      <p:oleObj name="Graph" r:id="rId5" imgW="4131720" imgH="2926080" progId="Origin50.Graph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990549" y="723754"/>
                              <a:ext cx="7236104" cy="5123373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 rot="16200000">
                  <a:off x="1862172" y="2950230"/>
                  <a:ext cx="757772" cy="39882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</m:oMath>
                  </a14:m>
                  <a:r>
                    <a:rPr lang="en-GB" sz="2400" dirty="0" smtClean="0"/>
                    <a:t> / Å</a:t>
                  </a:r>
                  <a:endParaRPr lang="en-GB" sz="2400" dirty="0"/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1862172" y="2950230"/>
                  <a:ext cx="757772" cy="398827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23077" t="-25000" r="-40000" b="-967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447132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Cambria Math</vt:lpstr>
      <vt:lpstr>Office Theme</vt:lpstr>
      <vt:lpstr>Graph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Lei Guo</dc:creator>
  <cp:lastModifiedBy>Lei Guo</cp:lastModifiedBy>
  <cp:revision>6</cp:revision>
  <dcterms:created xsi:type="dcterms:W3CDTF">2015-11-18T15:57:57Z</dcterms:created>
  <dcterms:modified xsi:type="dcterms:W3CDTF">2015-11-18T16:02:40Z</dcterms:modified>
</cp:coreProperties>
</file>