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6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45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5FE4B-8D5C-4307-A33D-CA79B89CD54F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ACFF7-7BFD-4465-8AF4-623EE86AD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33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7ACFF7-7BFD-4465-8AF4-623EE86AD2A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5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9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863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3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17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19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5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491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07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9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263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1F356-72FC-4EAB-BC16-CC50E349887D}" type="datetimeFigureOut">
              <a:rPr lang="en-GB" smtClean="0"/>
              <a:t>26/01/2016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D30D-7854-4704-8CF1-85BB665C4F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8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3.wmf"/><Relationship Id="rId18" Type="http://schemas.openxmlformats.org/officeDocument/2006/relationships/oleObject" Target="../embeddings/oleObject40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6.png"/><Relationship Id="rId7" Type="http://schemas.openxmlformats.org/officeDocument/2006/relationships/image" Target="../media/image1.wmf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.wmf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8.png"/><Relationship Id="rId10" Type="http://schemas.openxmlformats.org/officeDocument/2006/relationships/oleObject" Target="../embeddings/oleObject20.bin"/><Relationship Id="rId19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.wmf"/><Relationship Id="rId14" Type="http://schemas.openxmlformats.org/officeDocument/2006/relationships/oleObject" Target="../embeddings/oleObject30.bin"/><Relationship Id="rId2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67614" y="97249"/>
            <a:ext cx="9818278" cy="6760751"/>
            <a:chOff x="667614" y="97249"/>
            <a:chExt cx="9818278" cy="6760751"/>
          </a:xfrm>
        </p:grpSpPr>
        <p:grpSp>
          <p:nvGrpSpPr>
            <p:cNvPr id="12" name="Group 11"/>
            <p:cNvGrpSpPr/>
            <p:nvPr/>
          </p:nvGrpSpPr>
          <p:grpSpPr>
            <a:xfrm>
              <a:off x="675179" y="97249"/>
              <a:ext cx="9810713" cy="6760751"/>
              <a:chOff x="1019564" y="-27970"/>
              <a:chExt cx="9810713" cy="6760751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4" name="Object 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02786554"/>
                      </p:ext>
                    </p:extLst>
                  </p:nvPr>
                </p:nvGraphicFramePr>
                <p:xfrm>
                  <a:off x="1019564" y="-27970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90" name="Graph" r:id="rId4" imgW="4131720" imgH="2926080" progId="Origin50.Graph">
                          <p:embed/>
                        </p:oleObj>
                      </mc:Choice>
                      <mc:Fallback>
                        <p:oleObj name="Graph" r:id="rId4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5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019564" y="-27970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4" name="Object 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02786554"/>
                      </p:ext>
                    </p:extLst>
                  </p:nvPr>
                </p:nvGraphicFramePr>
                <p:xfrm>
                  <a:off x="1019564" y="-27970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74" name="Graph" r:id="rId6" imgW="4131720" imgH="2926080" progId="Origin50.Graph">
                          <p:embed/>
                        </p:oleObj>
                      </mc:Choice>
                      <mc:Fallback>
                        <p:oleObj name="Graph" r:id="rId6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7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019564" y="-27970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5" name="Object 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99095346"/>
                      </p:ext>
                    </p:extLst>
                  </p:nvPr>
                </p:nvGraphicFramePr>
                <p:xfrm>
                  <a:off x="5790277" y="-27970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91" name="Graph" r:id="rId8" imgW="4131720" imgH="2926080" progId="Origin50.Graph">
                          <p:embed/>
                        </p:oleObj>
                      </mc:Choice>
                      <mc:Fallback>
                        <p:oleObj name="Graph" r:id="rId8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9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790277" y="-27970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5" name="Object 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999095346"/>
                      </p:ext>
                    </p:extLst>
                  </p:nvPr>
                </p:nvGraphicFramePr>
                <p:xfrm>
                  <a:off x="5790277" y="-27970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75" name="Graph" r:id="rId10" imgW="4131720" imgH="2926080" progId="Origin50.Graph">
                          <p:embed/>
                        </p:oleObj>
                      </mc:Choice>
                      <mc:Fallback>
                        <p:oleObj name="Graph" r:id="rId10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1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790277" y="-27970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6" name="Object 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07384045"/>
                      </p:ext>
                    </p:extLst>
                  </p:nvPr>
                </p:nvGraphicFramePr>
                <p:xfrm>
                  <a:off x="1019564" y="3164314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92" name="Graph" r:id="rId12" imgW="4131720" imgH="2926080" progId="Origin50.Graph">
                          <p:embed/>
                        </p:oleObj>
                      </mc:Choice>
                      <mc:Fallback>
                        <p:oleObj name="Graph" r:id="rId12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3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019564" y="3164314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6" name="Object 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07384045"/>
                      </p:ext>
                    </p:extLst>
                  </p:nvPr>
                </p:nvGraphicFramePr>
                <p:xfrm>
                  <a:off x="1019564" y="3164314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76" name="Graph" r:id="rId14" imgW="4131720" imgH="2926080" progId="Origin50.Graph">
                          <p:embed/>
                        </p:oleObj>
                      </mc:Choice>
                      <mc:Fallback>
                        <p:oleObj name="Graph" r:id="rId14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5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019564" y="3164314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7" name="Object 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933043875"/>
                      </p:ext>
                    </p:extLst>
                  </p:nvPr>
                </p:nvGraphicFramePr>
                <p:xfrm>
                  <a:off x="5790277" y="3164314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93" name="Graph" r:id="rId16" imgW="4131720" imgH="2926080" progId="Origin50.Graph">
                          <p:embed/>
                        </p:oleObj>
                      </mc:Choice>
                      <mc:Fallback>
                        <p:oleObj name="Graph" r:id="rId16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7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790277" y="3164314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7" name="Object 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933043875"/>
                      </p:ext>
                    </p:extLst>
                  </p:nvPr>
                </p:nvGraphicFramePr>
                <p:xfrm>
                  <a:off x="5790277" y="3164314"/>
                  <a:ext cx="5040000" cy="356846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77" name="Graph" r:id="rId18" imgW="4131720" imgH="2926080" progId="Origin50.Graph">
                          <p:embed/>
                        </p:oleObj>
                      </mc:Choice>
                      <mc:Fallback>
                        <p:oleObj name="Graph" r:id="rId18" imgW="4131720" imgH="2926080" progId="Origin50.Graph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9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790277" y="3164314"/>
                                <a:ext cx="5040000" cy="356846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2039497" y="548253"/>
                    <a:ext cx="984757" cy="26738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=0.33</m:t>
                          </m:r>
                        </m:oMath>
                      </m:oMathPara>
                    </a14:m>
                    <a:endParaRPr lang="en-GB" sz="1600" dirty="0"/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39497" y="548253"/>
                    <a:ext cx="984757" cy="267381"/>
                  </a:xfrm>
                  <a:prstGeom prst="rect">
                    <a:avLst/>
                  </a:prstGeom>
                  <a:blipFill rotWithShape="0">
                    <a:blip r:embed="rId20"/>
                    <a:stretch>
                      <a:fillRect l="-3704" r="-3704" b="-1590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6805546" y="548253"/>
                    <a:ext cx="984757" cy="26738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=0.48</m:t>
                          </m:r>
                        </m:oMath>
                      </m:oMathPara>
                    </a14:m>
                    <a:endParaRPr lang="en-GB" sz="1600" dirty="0"/>
                  </a:p>
                </p:txBody>
              </p:sp>
            </mc:Choice>
            <mc:Fallback xmlns="">
              <p:sp>
                <p:nvSpPr>
                  <p:cNvPr id="9" name="TextBox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05546" y="548253"/>
                    <a:ext cx="984757" cy="267381"/>
                  </a:xfrm>
                  <a:prstGeom prst="rect">
                    <a:avLst/>
                  </a:prstGeom>
                  <a:blipFill rotWithShape="0">
                    <a:blip r:embed="rId21"/>
                    <a:stretch>
                      <a:fillRect l="-4348" r="-3727" b="-1590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2039497" y="3735051"/>
                    <a:ext cx="1502399" cy="26738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=0.65</m:t>
                          </m:r>
                        </m:oMath>
                      </m:oMathPara>
                    </a14:m>
                    <a:endParaRPr lang="en-GB" sz="1600" dirty="0"/>
                  </a:p>
                </p:txBody>
              </p:sp>
            </mc:Choice>
            <mc:Fallback xmlns="">
              <p:sp>
                <p:nvSpPr>
                  <p:cNvPr id="10" name="TextBox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39497" y="3735051"/>
                    <a:ext cx="1502399" cy="267381"/>
                  </a:xfrm>
                  <a:prstGeom prst="rect">
                    <a:avLst/>
                  </a:prstGeom>
                  <a:blipFill rotWithShape="0">
                    <a:blip r:embed="rId22"/>
                    <a:stretch>
                      <a:fillRect l="-2429" r="-2429" b="-1590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6805546" y="3735051"/>
                    <a:ext cx="1502399" cy="26738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=0.80</m:t>
                          </m:r>
                        </m:oMath>
                      </m:oMathPara>
                    </a14:m>
                    <a:endParaRPr lang="en-GB" sz="1600" dirty="0"/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05546" y="3735051"/>
                    <a:ext cx="1502399" cy="267381"/>
                  </a:xfrm>
                  <a:prstGeom prst="rect">
                    <a:avLst/>
                  </a:prstGeom>
                  <a:blipFill rotWithShape="0">
                    <a:blip r:embed="rId23"/>
                    <a:stretch>
                      <a:fillRect l="-2846" r="-2439" b="-1590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" name="TextBox 1"/>
            <p:cNvSpPr txBox="1"/>
            <p:nvPr/>
          </p:nvSpPr>
          <p:spPr>
            <a:xfrm>
              <a:off x="667614" y="304140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(a)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59857" y="304140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(b)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7614" y="3503275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(c)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65467" y="3503275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(d)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87285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 Theme</vt:lpstr>
      <vt:lpstr>Graph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 Guo</dc:creator>
  <cp:lastModifiedBy>Lei Guo</cp:lastModifiedBy>
  <cp:revision>24</cp:revision>
  <dcterms:created xsi:type="dcterms:W3CDTF">2016-01-26T10:00:06Z</dcterms:created>
  <dcterms:modified xsi:type="dcterms:W3CDTF">2016-01-26T11:04:19Z</dcterms:modified>
</cp:coreProperties>
</file>