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32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346103E-490D-45D1-9388-BB15B42C6076}" type="datetimeFigureOut">
              <a:rPr lang="en-GB" smtClean="0"/>
              <a:pPr/>
              <a:t>28/01/2016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BBBC20-F706-4FAB-9120-9EC12FBEB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998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103E-490D-45D1-9388-BB15B42C6076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C20-F706-4FAB-9120-9EC12FBEB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103E-490D-45D1-9388-BB15B42C6076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C20-F706-4FAB-9120-9EC12FBEB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40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346103E-490D-45D1-9388-BB15B42C6076}" type="datetimeFigureOut">
              <a:rPr lang="en-GB" smtClean="0"/>
              <a:pPr/>
              <a:t>28/01/2016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BBBC20-F706-4FAB-9120-9EC12FBEB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410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103E-490D-45D1-9388-BB15B42C6076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C20-F706-4FAB-9120-9EC12FBEB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23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103E-490D-45D1-9388-BB15B42C6076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C20-F706-4FAB-9120-9EC12FBEB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60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103E-490D-45D1-9388-BB15B42C6076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C20-F706-4FAB-9120-9EC12FBEB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560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103E-490D-45D1-9388-BB15B42C6076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C20-F706-4FAB-9120-9EC12FBEB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283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103E-490D-45D1-9388-BB15B42C6076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C20-F706-4FAB-9120-9EC12FBEB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85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103E-490D-45D1-9388-BB15B42C6076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C20-F706-4FAB-9120-9EC12FBEB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19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6103E-490D-45D1-9388-BB15B42C6076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BC20-F706-4FAB-9120-9EC12FBEB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58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346103E-490D-45D1-9388-BB15B42C6076}" type="datetimeFigureOut">
              <a:rPr lang="en-GB" smtClean="0"/>
              <a:pPr/>
              <a:t>28/01/2016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4BBBC20-F706-4FAB-9120-9EC12FBEBC9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11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2.bin"/><Relationship Id="rId1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6.png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95378" y="465435"/>
            <a:ext cx="5760000" cy="5621854"/>
            <a:chOff x="795378" y="465435"/>
            <a:chExt cx="5760000" cy="562185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4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20477892"/>
                    </p:ext>
                  </p:extLst>
                </p:nvPr>
              </p:nvGraphicFramePr>
              <p:xfrm>
                <a:off x="795378" y="465435"/>
                <a:ext cx="5760000" cy="407824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061" name="Graph" r:id="rId3" imgW="4131720" imgH="2926080" progId="Origin50.Graph">
                        <p:embed/>
                      </p:oleObj>
                    </mc:Choice>
                    <mc:Fallback>
                      <p:oleObj name="Graph" r:id="rId3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95378" y="465435"/>
                              <a:ext cx="5760000" cy="4078249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4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20477892"/>
                    </p:ext>
                  </p:extLst>
                </p:nvPr>
              </p:nvGraphicFramePr>
              <p:xfrm>
                <a:off x="795378" y="465435"/>
                <a:ext cx="5760000" cy="407824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059" name="Graph" r:id="rId5" imgW="4131720" imgH="2926080" progId="Origin50.Graph">
                        <p:embed/>
                      </p:oleObj>
                    </mc:Choice>
                    <mc:Fallback>
                      <p:oleObj name="Graph" r:id="rId5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95378" y="465435"/>
                              <a:ext cx="5760000" cy="4078249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grpSp>
          <p:nvGrpSpPr>
            <p:cNvPr id="3" name="Group 2"/>
            <p:cNvGrpSpPr/>
            <p:nvPr/>
          </p:nvGrpSpPr>
          <p:grpSpPr>
            <a:xfrm>
              <a:off x="960801" y="844908"/>
              <a:ext cx="4383011" cy="5242381"/>
              <a:chOff x="960801" y="844908"/>
              <a:chExt cx="4383011" cy="524238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3196144" y="4269465"/>
                    <a:ext cx="958468" cy="30078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96144" y="4269465"/>
                    <a:ext cx="958468" cy="300788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l="-5063" b="-16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6" name="TextBox 5"/>
                  <p:cNvSpPr txBox="1"/>
                  <p:nvPr/>
                </p:nvSpPr>
                <p:spPr>
                  <a:xfrm rot="16200000">
                    <a:off x="1019695" y="2355352"/>
                    <a:ext cx="456472" cy="29841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𝑤𝑝</m:t>
                              </m:r>
                            </m:sub>
                          </m:sSub>
                        </m:oMath>
                      </m:oMathPara>
                    </a14:m>
                    <a:endPara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6" name="TextBox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1019695" y="2355352"/>
                    <a:ext cx="456472" cy="298415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t="-5333" r="-20408" b="-12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" name="TextBox 6"/>
              <p:cNvSpPr txBox="1"/>
              <p:nvPr/>
            </p:nvSpPr>
            <p:spPr>
              <a:xfrm>
                <a:off x="1466100" y="4886960"/>
                <a:ext cx="38777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8183 transformed at 490 °C for 5 min then cooled to ambient temperature. Note the start point is actually already martensite transformation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960801" y="844908"/>
                <a:ext cx="4363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(a)</a:t>
                </a:r>
                <a:endParaRPr lang="en-GB" dirty="0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5613166" y="465435"/>
            <a:ext cx="5760000" cy="5067856"/>
            <a:chOff x="5613166" y="465435"/>
            <a:chExt cx="5760000" cy="5067856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0" name="Objec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5870912"/>
                    </p:ext>
                  </p:extLst>
                </p:nvPr>
              </p:nvGraphicFramePr>
              <p:xfrm>
                <a:off x="5613166" y="465435"/>
                <a:ext cx="5760000" cy="407824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062" name="Graph" r:id="rId9" imgW="4131720" imgH="2926080" progId="Origin50.Graph">
                        <p:embed/>
                      </p:oleObj>
                    </mc:Choice>
                    <mc:Fallback>
                      <p:oleObj name="Graph" r:id="rId9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613166" y="465435"/>
                              <a:ext cx="5760000" cy="407824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0" name="Object 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5870912"/>
                    </p:ext>
                  </p:extLst>
                </p:nvPr>
              </p:nvGraphicFramePr>
              <p:xfrm>
                <a:off x="5613166" y="465435"/>
                <a:ext cx="5760000" cy="407824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060" name="Graph" r:id="rId11" imgW="4131720" imgH="2926080" progId="Origin50.Graph">
                        <p:embed/>
                      </p:oleObj>
                    </mc:Choice>
                    <mc:Fallback>
                      <p:oleObj name="Graph" r:id="rId11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613166" y="465435"/>
                              <a:ext cx="5760000" cy="407824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sp>
          <p:nvSpPr>
            <p:cNvPr id="11" name="TextBox 10"/>
            <p:cNvSpPr txBox="1"/>
            <p:nvPr/>
          </p:nvSpPr>
          <p:spPr>
            <a:xfrm>
              <a:off x="6555378" y="4886960"/>
              <a:ext cx="39277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8183 transformed at 400 °C for 5 min, bainite transformation only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8212833" y="4269466"/>
                  <a:ext cx="512713" cy="39312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2833" y="4269466"/>
                  <a:ext cx="512713" cy="393121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 rot="16200000">
                  <a:off x="5832044" y="2355352"/>
                  <a:ext cx="451662" cy="2984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𝑤𝑝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832044" y="2355352"/>
                  <a:ext cx="451662" cy="298415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t="-5405" r="-20408" b="-108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ctangle 14"/>
            <p:cNvSpPr/>
            <p:nvPr/>
          </p:nvSpPr>
          <p:spPr>
            <a:xfrm>
              <a:off x="5834096" y="844908"/>
              <a:ext cx="4475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(b)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76000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58870" y="411191"/>
            <a:ext cx="5760000" cy="5621854"/>
            <a:chOff x="795378" y="465435"/>
            <a:chExt cx="5760000" cy="5621854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" name="Objec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319698219"/>
                    </p:ext>
                  </p:extLst>
                </p:nvPr>
              </p:nvGraphicFramePr>
              <p:xfrm>
                <a:off x="795378" y="465435"/>
                <a:ext cx="5760000" cy="407824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3076" name="Graph" r:id="rId3" imgW="4131720" imgH="2926080" progId="Origin50.Graph">
                        <p:embed/>
                      </p:oleObj>
                    </mc:Choice>
                    <mc:Fallback>
                      <p:oleObj name="Graph" r:id="rId3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95378" y="465435"/>
                              <a:ext cx="5760000" cy="4078249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5" name="Objec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319698219"/>
                    </p:ext>
                  </p:extLst>
                </p:nvPr>
              </p:nvGraphicFramePr>
              <p:xfrm>
                <a:off x="795378" y="465435"/>
                <a:ext cx="5760000" cy="407824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3075" name="Graph" r:id="rId5" imgW="4131720" imgH="2926080" progId="Origin50.Graph">
                        <p:embed/>
                      </p:oleObj>
                    </mc:Choice>
                    <mc:Fallback>
                      <p:oleObj name="Graph" r:id="rId5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95378" y="465435"/>
                              <a:ext cx="5760000" cy="4078249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grpSp>
          <p:nvGrpSpPr>
            <p:cNvPr id="6" name="Group 5"/>
            <p:cNvGrpSpPr/>
            <p:nvPr/>
          </p:nvGrpSpPr>
          <p:grpSpPr>
            <a:xfrm>
              <a:off x="1098723" y="2278729"/>
              <a:ext cx="4245089" cy="3808560"/>
              <a:chOff x="1098723" y="2278729"/>
              <a:chExt cx="4245089" cy="380856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3196144" y="4269465"/>
                    <a:ext cx="958468" cy="30078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7" name="TextBox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96144" y="4269465"/>
                    <a:ext cx="958468" cy="300788"/>
                  </a:xfrm>
                  <a:prstGeom prst="rect">
                    <a:avLst/>
                  </a:prstGeom>
                  <a:blipFill rotWithShape="0">
                    <a:blip r:embed="rId7"/>
                    <a:stretch>
                      <a:fillRect l="-5096" r="-637" b="-16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/>
                  <p:cNvSpPr txBox="1"/>
                  <p:nvPr/>
                </p:nvSpPr>
                <p:spPr>
                  <a:xfrm rot="16200000">
                    <a:off x="1022100" y="2355352"/>
                    <a:ext cx="451662" cy="29841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𝑤𝑝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6" name="TextBox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1022100" y="2355352"/>
                    <a:ext cx="451662" cy="298415"/>
                  </a:xfrm>
                  <a:prstGeom prst="rect">
                    <a:avLst/>
                  </a:prstGeom>
                  <a:blipFill rotWithShape="0">
                    <a:blip r:embed="rId8"/>
                    <a:stretch>
                      <a:fillRect t="-5405" r="-20408" b="-1081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" name="TextBox 8"/>
              <p:cNvSpPr txBox="1"/>
              <p:nvPr/>
            </p:nvSpPr>
            <p:spPr>
              <a:xfrm>
                <a:off x="1466100" y="4886960"/>
                <a:ext cx="38777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8183 transformed at 490 °C for 5 min then cooled to ambient temperature. Note the start point is actually already martensite transformation</a:t>
                </a:r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8265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296169" y="604919"/>
            <a:ext cx="5760000" cy="4197152"/>
            <a:chOff x="5613166" y="465435"/>
            <a:chExt cx="5760000" cy="4197152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" name="Objec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06567592"/>
                    </p:ext>
                  </p:extLst>
                </p:nvPr>
              </p:nvGraphicFramePr>
              <p:xfrm>
                <a:off x="5613166" y="465435"/>
                <a:ext cx="5760000" cy="407824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2053" name="Graph" r:id="rId3" imgW="4131720" imgH="2926080" progId="Origin50.Graph">
                        <p:embed/>
                      </p:oleObj>
                    </mc:Choice>
                    <mc:Fallback>
                      <p:oleObj name="Graph" r:id="rId3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613166" y="465435"/>
                              <a:ext cx="5760000" cy="407824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5" name="Objec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06567592"/>
                    </p:ext>
                  </p:extLst>
                </p:nvPr>
              </p:nvGraphicFramePr>
              <p:xfrm>
                <a:off x="5613166" y="465435"/>
                <a:ext cx="5760000" cy="4078248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2052" name="Graph" r:id="rId5" imgW="4131720" imgH="2926080" progId="Origin50.Graph">
                        <p:embed/>
                      </p:oleObj>
                    </mc:Choice>
                    <mc:Fallback>
                      <p:oleObj name="Graph" r:id="rId5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613166" y="465435"/>
                              <a:ext cx="5760000" cy="407824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8212833" y="4269466"/>
                  <a:ext cx="512713" cy="39312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2833" y="4269466"/>
                  <a:ext cx="512713" cy="393121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 rot="16200000">
                  <a:off x="5832044" y="2355352"/>
                  <a:ext cx="451662" cy="2984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𝑤𝑝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832044" y="2355352"/>
                  <a:ext cx="451662" cy="29841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t="-5405" r="-20408" b="-108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/>
          <p:cNvSpPr txBox="1"/>
          <p:nvPr/>
        </p:nvSpPr>
        <p:spPr>
          <a:xfrm>
            <a:off x="4819568" y="5669625"/>
            <a:ext cx="3927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8183 transformed at 400 °C for 5 min, bainite transformation only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859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80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Cambria Math</vt:lpstr>
      <vt:lpstr>Times New Roman</vt:lpstr>
      <vt:lpstr>Office Theme</vt:lpstr>
      <vt:lpstr>Graph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 Guo</dc:creator>
  <cp:lastModifiedBy>Lei Guo</cp:lastModifiedBy>
  <cp:revision>22</cp:revision>
  <dcterms:created xsi:type="dcterms:W3CDTF">2016-01-28T10:18:34Z</dcterms:created>
  <dcterms:modified xsi:type="dcterms:W3CDTF">2016-01-28T14:02:18Z</dcterms:modified>
</cp:coreProperties>
</file>