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7" r:id="rId2"/>
    <p:sldId id="275" r:id="rId3"/>
    <p:sldId id="256" r:id="rId4"/>
    <p:sldId id="266" r:id="rId5"/>
    <p:sldId id="258" r:id="rId6"/>
    <p:sldId id="268" r:id="rId7"/>
    <p:sldId id="259" r:id="rId8"/>
    <p:sldId id="260" r:id="rId9"/>
    <p:sldId id="261" r:id="rId10"/>
    <p:sldId id="271" r:id="rId11"/>
    <p:sldId id="272" r:id="rId12"/>
    <p:sldId id="273" r:id="rId13"/>
    <p:sldId id="262" r:id="rId14"/>
    <p:sldId id="263" r:id="rId15"/>
    <p:sldId id="264" r:id="rId16"/>
    <p:sldId id="265" r:id="rId17"/>
    <p:sldId id="269" r:id="rId18"/>
    <p:sldId id="270" r:id="rId19"/>
    <p:sldId id="276" r:id="rId20"/>
    <p:sldId id="277" r:id="rId21"/>
    <p:sldId id="27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8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2787"/>
    <p:restoredTop sz="90929"/>
  </p:normalViewPr>
  <p:slideViewPr>
    <p:cSldViewPr>
      <p:cViewPr varScale="1">
        <p:scale>
          <a:sx n="185" d="100"/>
          <a:sy n="185" d="100"/>
        </p:scale>
        <p:origin x="-54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5C68E2-4886-9541-A9C9-85BA8B4AD2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623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D6F0DB-D396-C94F-85BD-CC0C5D6B1AF6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123" name="Rectangle 3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C06073-380B-114A-81B9-B0F25FD1360E}" type="slidenum">
              <a:rPr lang="en-US"/>
              <a:pPr/>
              <a:t>13</a:t>
            </a:fld>
            <a:endParaRPr lang="en-US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20DFE5-A4EB-5145-83FD-8FA902D49BB6}" type="slidenum">
              <a:rPr lang="en-US"/>
              <a:pPr/>
              <a:t>14</a:t>
            </a:fld>
            <a:endParaRPr lang="en-US"/>
          </a:p>
        </p:txBody>
      </p:sp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2750F2-1DEF-F446-9DCE-4C8C1D06112A}" type="slidenum">
              <a:rPr lang="en-US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4F31C6-964C-FF4A-B632-A22CBBA922DD}" type="slidenum">
              <a:rPr lang="en-US"/>
              <a:pPr/>
              <a:t>16</a:t>
            </a:fld>
            <a:endParaRPr lang="en-US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26AD7F-E713-BB4A-BCD9-EEB635E7E386}" type="slidenum">
              <a:rPr lang="en-US"/>
              <a:pPr/>
              <a:t>17</a:t>
            </a:fld>
            <a:endParaRPr lang="en-US"/>
          </a:p>
        </p:txBody>
      </p:sp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56AE0B-4FF5-E743-99DE-C308B02536A4}" type="slidenum">
              <a:rPr lang="en-US"/>
              <a:pPr/>
              <a:t>2</a:t>
            </a:fld>
            <a:endParaRPr lang="en-US"/>
          </a:p>
        </p:txBody>
      </p:sp>
      <p:sp>
        <p:nvSpPr>
          <p:cNvPr id="36866" name="Rectangle 1026"/>
          <p:cNvSpPr>
            <a:spLocks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7" name="Rectangle 1027"/>
          <p:cNvSpPr>
            <a:spLocks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59764E-8606-A549-BB0A-149CE4C291FA}" type="slidenum">
              <a:rPr lang="en-US"/>
              <a:pPr/>
              <a:t>3</a:t>
            </a:fld>
            <a:endParaRPr lang="en-US"/>
          </a:p>
        </p:txBody>
      </p:sp>
      <p:sp>
        <p:nvSpPr>
          <p:cNvPr id="11266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ABE2D4-E5B7-E84D-A1EB-509455A35715}" type="slidenum">
              <a:rPr lang="en-US"/>
              <a:pPr/>
              <a:t>4</a:t>
            </a:fld>
            <a:endParaRPr lang="en-US"/>
          </a:p>
        </p:txBody>
      </p:sp>
      <p:sp>
        <p:nvSpPr>
          <p:cNvPr id="23554" name="Rectangle 1026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355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19E9CF-3A38-994B-B526-4C7274C9C955}" type="slidenum">
              <a:rPr lang="en-US"/>
              <a:pPr/>
              <a:t>5</a:t>
            </a:fld>
            <a:endParaRPr lang="en-US"/>
          </a:p>
        </p:txBody>
      </p:sp>
      <p:sp>
        <p:nvSpPr>
          <p:cNvPr id="12290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91D5B4-6C8B-3D4C-87A6-423B3C70969E}" type="slidenum">
              <a:rPr lang="en-US"/>
              <a:pPr/>
              <a:t>6</a:t>
            </a:fld>
            <a:endParaRPr lang="en-US"/>
          </a:p>
        </p:txBody>
      </p:sp>
      <p:sp>
        <p:nvSpPr>
          <p:cNvPr id="2457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7913B5-4A4C-A643-A403-51304E293F3E}" type="slidenum">
              <a:rPr lang="en-US"/>
              <a:pPr/>
              <a:t>7</a:t>
            </a:fld>
            <a:endParaRPr lang="en-US"/>
          </a:p>
        </p:txBody>
      </p:sp>
      <p:sp>
        <p:nvSpPr>
          <p:cNvPr id="1331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ECF8D0-F454-0241-A780-8DCE5D907A8A}" type="slidenum">
              <a:rPr lang="en-US"/>
              <a:pPr/>
              <a:t>8</a:t>
            </a:fld>
            <a:endParaRPr lang="en-US"/>
          </a:p>
        </p:txBody>
      </p:sp>
      <p:sp>
        <p:nvSpPr>
          <p:cNvPr id="14338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E13E608-B516-B748-B226-63056D3EF71C}" type="slidenum">
              <a:rPr lang="en-US"/>
              <a:pPr/>
              <a:t>9</a:t>
            </a:fld>
            <a:endParaRPr lang="en-US"/>
          </a:p>
        </p:txBody>
      </p:sp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C8139-8551-1E4C-81A1-39F6C9476C7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487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D275B3-FE59-D847-B5A4-13CC020DB52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15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71856-57B2-FA4A-8606-17B63A8050B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82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9099F-2636-674C-8E4B-65F65905B2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987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868E-23CD-644B-8348-49C4FF5BC1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74D51-CC9E-B948-A6A9-CB4D55835BC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977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6BB2DE-5515-3441-9EAE-68A009890D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7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BC53E-2D24-ED45-B8A0-6231A31F6AD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849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A71FAF-ECAF-5848-8E2D-2CE2F09F4D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319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10030-5E42-AC4E-8621-2701C31DD4C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978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292BEF-085A-2D46-B7C8-9E2B23F801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72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B54CAD-9D57-2040-BFDA-F4B09F3AEE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4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23.jpeg"/><Relationship Id="rId5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4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28600" y="304800"/>
            <a:ext cx="8610600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Part IB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Materials Science and Metallurgy</a:t>
            </a:r>
          </a:p>
          <a:p>
            <a:pPr algn="ctr" eaLnBrk="1" hangingPunct="1"/>
            <a:r>
              <a:rPr lang="en-US" sz="4000">
                <a:solidFill>
                  <a:srgbClr val="000080"/>
                </a:solidFill>
                <a:latin typeface="Comic Sans MS" charset="0"/>
              </a:rPr>
              <a:t>Course A: Metals &amp; Alloys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5562600"/>
            <a:ext cx="381000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 rot="16200000">
            <a:off x="1785937" y="2667001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981200" y="2743200"/>
            <a:ext cx="51339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CC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>
                <a:solidFill>
                  <a:schemeClr val="accent2"/>
                </a:solidFill>
                <a:latin typeface="Comic Sans MS" charset="0"/>
              </a:rPr>
              <a:t>Professor Harry Bhadeshia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990600" y="4038600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>
                <a:latin typeface="Comic Sans MS" charset="0"/>
              </a:rPr>
              <a:t>Lecture 3: Solidification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dendrite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5764213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477000" y="1600200"/>
            <a:ext cx="2133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charset="0"/>
              </a:rPr>
              <a:t>dendrite of ice in water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2286000" y="5791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solidFill>
                  <a:schemeClr val="accent2"/>
                </a:solidFill>
                <a:latin typeface="Comic Sans MS" charset="0"/>
              </a:rPr>
              <a:t>dendrites of water in ice</a:t>
            </a:r>
          </a:p>
        </p:txBody>
      </p:sp>
      <p:pic>
        <p:nvPicPr>
          <p:cNvPr id="32771" name="Picture 3" descr="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382000" cy="514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505700" cy="562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2133600" y="6172200"/>
            <a:ext cx="48006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rgbClr val="0000FF"/>
                </a:solidFill>
                <a:latin typeface="Comic Sans MS" charset="0"/>
              </a:rPr>
              <a:t>Dendrites of ice on window, Harbin, China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4475"/>
            <a:ext cx="6400800" cy="622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"/>
            <a:ext cx="6858000" cy="666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09550"/>
            <a:ext cx="2236788" cy="154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228600" y="6248400"/>
            <a:ext cx="1816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  <a:latin typeface="Comic Sans MS" charset="0"/>
              </a:rPr>
              <a:t>Binary alloy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71775"/>
            <a:ext cx="8229600" cy="370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3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52400"/>
            <a:ext cx="2362200" cy="2297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87788"/>
            <a:ext cx="6705600" cy="281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437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81000"/>
            <a:ext cx="3352800" cy="305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6838"/>
            <a:ext cx="8458200" cy="462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5367338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a"/>
          <p:cNvPicPr>
            <a:picLocks noChangeAspect="1" noChangeArrowheads="1"/>
          </p:cNvPicPr>
          <p:nvPr/>
        </p:nvPicPr>
        <p:blipFill>
          <a:blip r:embed="rId5">
            <a:alphaModFix amt="4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143000"/>
            <a:ext cx="19812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281488"/>
            <a:ext cx="6096000" cy="1890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3400"/>
            <a:ext cx="7245350" cy="3941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4038600" y="1447800"/>
            <a:ext cx="533400" cy="914400"/>
          </a:xfrm>
          <a:prstGeom prst="rect">
            <a:avLst/>
          </a:prstGeom>
          <a:solidFill>
            <a:srgbClr val="33CCCC">
              <a:alpha val="53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733800"/>
            <a:ext cx="7924800" cy="271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5" name="Picture 5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45720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6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17538"/>
            <a:ext cx="3462338" cy="11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Untitl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26988"/>
            <a:ext cx="5638800" cy="6678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 rot="16200000">
            <a:off x="1787525" y="2668588"/>
            <a:ext cx="365125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 lIns="0" tIns="0" rIns="0" bIns="0">
            <a:spAutoFit/>
          </a:bodyPr>
          <a:lstStyle/>
          <a:p>
            <a:endParaRPr lang="en-GB">
              <a:latin typeface="Times New Roman" charset="0"/>
            </a:endParaRPr>
          </a:p>
        </p:txBody>
      </p:sp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33400" y="762000"/>
            <a:ext cx="78486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Solidification of pure metal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Interface motion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Geometry of solidificaiton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Dendrites 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3600">
                <a:latin typeface="Comic Sans MS" charset="0"/>
              </a:rPr>
              <a:t>Soidification of binary alloy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Assumptions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omic Sans MS" charset="0"/>
              </a:rPr>
              <a:t>Steady-state growth</a:t>
            </a:r>
          </a:p>
          <a:p>
            <a:r>
              <a:rPr lang="en-US">
                <a:latin typeface="Comic Sans MS" charset="0"/>
              </a:rPr>
              <a:t>Binary alloy</a:t>
            </a:r>
          </a:p>
          <a:p>
            <a:r>
              <a:rPr lang="en-US">
                <a:latin typeface="Comic Sans MS" charset="0"/>
              </a:rPr>
              <a:t>Equilibrium at interface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nbc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733550"/>
            <a:ext cx="6400800" cy="45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124200" y="609600"/>
            <a:ext cx="29479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  <a:latin typeface="Comic Sans MS" charset="0"/>
              </a:rPr>
              <a:t>Facetted dendrites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65125"/>
            <a:ext cx="7772400" cy="6249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1029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38" y="304800"/>
            <a:ext cx="6113462" cy="99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1030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422400"/>
            <a:ext cx="40259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8" name="Picture 1032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8610600" cy="369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9" name="Picture 1033" descr="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1000"/>
            <a:ext cx="2514600" cy="202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0"/>
            <a:ext cx="4572000" cy="431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316413"/>
            <a:ext cx="7315200" cy="2389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1028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4953000" cy="161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4" name="Picture 1030" descr="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800600"/>
            <a:ext cx="5562600" cy="177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5" name="Picture 1031" descr="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03463"/>
            <a:ext cx="8193088" cy="177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SC_007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76200"/>
            <a:ext cx="4524375" cy="66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295400" y="836613"/>
            <a:ext cx="112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  <a:latin typeface="Comic Sans MS" charset="0"/>
              </a:rPr>
              <a:t>Ingots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91600" cy="661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20675"/>
            <a:ext cx="7848600" cy="627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6553200" y="5943600"/>
            <a:ext cx="1558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80"/>
                </a:solidFill>
                <a:latin typeface="Comic Sans MS" charset="0"/>
              </a:rPr>
              <a:t>dendrites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</TotalTime>
  <Words>82</Words>
  <Application>Microsoft Macintosh PowerPoint</Application>
  <PresentationFormat>On-screen Show (4:3)</PresentationFormat>
  <Paragraphs>35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ＭＳ Ｐゴシック</vt:lpstr>
      <vt:lpstr>Comic Sans MS</vt:lpstr>
      <vt:lpstr>Times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Assumptions</vt:lpstr>
      <vt:lpstr>PowerPoint Presentation</vt:lpstr>
    </vt:vector>
  </TitlesOfParts>
  <Company>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HARRY BHADESHIA</dc:creator>
  <cp:lastModifiedBy>gjgh</cp:lastModifiedBy>
  <cp:revision>32</cp:revision>
  <dcterms:created xsi:type="dcterms:W3CDTF">2006-10-07T16:20:30Z</dcterms:created>
  <dcterms:modified xsi:type="dcterms:W3CDTF">2016-11-07T11:02:46Z</dcterms:modified>
</cp:coreProperties>
</file>