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1" r:id="rId4"/>
    <p:sldId id="262" r:id="rId5"/>
    <p:sldId id="260" r:id="rId6"/>
    <p:sldId id="256" r:id="rId7"/>
    <p:sldId id="263" r:id="rId8"/>
    <p:sldId id="264" r:id="rId9"/>
    <p:sldId id="285" r:id="rId10"/>
    <p:sldId id="266" r:id="rId11"/>
    <p:sldId id="265" r:id="rId12"/>
    <p:sldId id="267" r:id="rId13"/>
    <p:sldId id="268" r:id="rId14"/>
    <p:sldId id="281" r:id="rId15"/>
    <p:sldId id="273" r:id="rId16"/>
    <p:sldId id="269" r:id="rId17"/>
    <p:sldId id="283" r:id="rId18"/>
    <p:sldId id="270" r:id="rId19"/>
    <p:sldId id="284" r:id="rId20"/>
    <p:sldId id="271" r:id="rId21"/>
    <p:sldId id="272" r:id="rId22"/>
    <p:sldId id="274" r:id="rId23"/>
    <p:sldId id="276" r:id="rId24"/>
    <p:sldId id="275" r:id="rId25"/>
    <p:sldId id="278" r:id="rId26"/>
    <p:sldId id="277" r:id="rId27"/>
    <p:sldId id="279" r:id="rId28"/>
    <p:sldId id="280" r:id="rId29"/>
    <p:sldId id="25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113" d="100"/>
          <a:sy n="113" d="100"/>
        </p:scale>
        <p:origin x="-904" y="-104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C859D2-FFD3-8948-9962-A80C39CF2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50593-D2AB-2E41-8446-A3E006B5B5FA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89D05-FB31-4948-A707-89A38AC72C07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49F64-987D-E845-914B-0831A98C6C96}" type="slidenum">
              <a:rPr lang="en-US"/>
              <a:pPr/>
              <a:t>12</a:t>
            </a:fld>
            <a:endParaRPr lang="en-US"/>
          </a:p>
        </p:txBody>
      </p:sp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B102F-E805-E44F-AC9A-E58B94A24FBF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E10BF-BAF5-5142-A7D3-FCC8E8A80818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F2056-FDAF-C84A-A511-7296B42CA700}" type="slidenum">
              <a:rPr lang="en-US"/>
              <a:pPr/>
              <a:t>15</a:t>
            </a:fld>
            <a:endParaRPr lang="en-US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B0A8B-A63A-1847-AC66-A41172202F66}" type="slidenum">
              <a:rPr lang="en-US"/>
              <a:pPr/>
              <a:t>16</a:t>
            </a:fld>
            <a:endParaRPr lang="en-US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19263-2D7E-0041-B34E-8550051C9810}" type="slidenum">
              <a:rPr lang="en-US"/>
              <a:pPr/>
              <a:t>17</a:t>
            </a:fld>
            <a:endParaRPr lang="en-US"/>
          </a:p>
        </p:txBody>
      </p:sp>
      <p:sp>
        <p:nvSpPr>
          <p:cNvPr id="5939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F9DB-CD54-204C-9D8D-833E5B12D8DE}" type="slidenum">
              <a:rPr lang="en-US"/>
              <a:pPr/>
              <a:t>18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3D0776-5ACC-504E-B0C3-0A88C63E4D6D}" type="slidenum">
              <a:rPr lang="en-US"/>
              <a:pPr/>
              <a:t>19</a:t>
            </a:fld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8A7B8-2105-1343-94AE-8F4CE1238B4E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74358-F834-1447-AB3B-A500A3FA7EE8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C0A55-CFAE-EF4A-81F8-94E5A4978C68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60F97-441B-6346-A82D-27D2162D55A5}" type="slidenum">
              <a:rPr lang="en-US"/>
              <a:pPr/>
              <a:t>22</a:t>
            </a:fld>
            <a:endParaRPr 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5A4F1-DD8A-FF42-926D-8A5ED758C789}" type="slidenum">
              <a:rPr lang="en-US"/>
              <a:pPr/>
              <a:t>23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72C4B-996E-6842-A197-80C6AA09716C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DCF42-CC8A-1D46-A787-C78D92B727E8}" type="slidenum">
              <a:rPr lang="en-US"/>
              <a:pPr/>
              <a:t>25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07C37-1F8F-3C4A-B677-3E41998AE049}" type="slidenum">
              <a:rPr lang="en-US"/>
              <a:pPr/>
              <a:t>26</a:t>
            </a:fld>
            <a:endParaRPr lang="en-US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FF5AF-1EAD-7949-8975-20E58A7538CD}" type="slidenum">
              <a:rPr lang="en-US"/>
              <a:pPr/>
              <a:t>27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02D3A-6667-7348-B445-843CE84DB61C}" type="slidenum">
              <a:rPr lang="en-US"/>
              <a:pPr/>
              <a:t>28</a:t>
            </a:fld>
            <a:endParaRPr lang="en-US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FD529-AF78-7C4D-8D9A-7D59AA73D656}" type="slidenum">
              <a:rPr lang="en-US"/>
              <a:pPr/>
              <a:t>29</a:t>
            </a:fld>
            <a:endParaRPr lang="en-US"/>
          </a:p>
        </p:txBody>
      </p:sp>
      <p:sp>
        <p:nvSpPr>
          <p:cNvPr id="717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32433-985D-A448-A8F0-7E43F3F67272}" type="slidenum">
              <a:rPr lang="en-US"/>
              <a:pPr/>
              <a:t>3</a:t>
            </a:fld>
            <a:endParaRPr lang="en-US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10459-DB60-B746-9542-C56865A301D5}" type="slidenum">
              <a:rPr lang="en-US"/>
              <a:pPr/>
              <a:t>4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49C2A-85E9-3945-9A0B-2E47CF933207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73A92-4785-FB4D-96F0-882385AADF72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37B44-5A65-BB4A-8B9F-BADEF4D0643B}" type="slidenum">
              <a:rPr lang="en-US"/>
              <a:pPr/>
              <a:t>7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49FAA-BA18-CC46-98AE-46F800B36622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61091-E3CD-3F4D-96E6-406BD7F754BA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3B6E-CDCF-744D-A361-27FEFFA59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8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EBC56-24CD-BA49-8BCD-1C1E398678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1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89AF3-B8B8-754A-8A06-79BE724745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93A3E-FB66-2144-9C61-496B967DA3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7D9DD-0A83-B04B-A779-90C9CF492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85CDE-CD2F-3A45-8EE6-12B36DA6E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1BCE1-6459-A540-B768-A33926A66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02E12-3001-284B-BF56-CC41B6066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8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B1715-CA8A-0749-8C4B-5F9DA8A97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81306-3E21-7F4C-87AC-F76F4B703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89886-49CA-5345-A2C1-F9887770B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8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6AC308-9C9D-B34F-B420-F5E2D6629B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3.jpeg"/><Relationship Id="rId1" Type="http://schemas.microsoft.com/office/2007/relationships/media" Target="file://localhost/Users/harshadbhadeshia/Teaching/Part.IB/lectures/Pictures/recrystallisation.mov" TargetMode="External"/><Relationship Id="rId2" Type="http://schemas.openxmlformats.org/officeDocument/2006/relationships/video" Target="file://localhost/Users/harshadbhadeshia/Teaching/Part.IB/lectures/Pictures/recrystallisation.m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25.jpeg"/><Relationship Id="rId1" Type="http://schemas.microsoft.com/office/2007/relationships/media" Target="file://localhost/Users/harshadbhadeshia/Teaching/Part.IB/lectures/Pictures/PSN.mov" TargetMode="External"/><Relationship Id="rId2" Type="http://schemas.openxmlformats.org/officeDocument/2006/relationships/video" Target="file://localhost/Users/harshadbhadeshia/Teaching/Part.IB/lectures/Pictures/PSN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5.png"/><Relationship Id="rId1" Type="http://schemas.microsoft.com/office/2007/relationships/media" Target="file://localhost/Users/harshadbhadeshia/Teaching/Part.IB/lectures/Pictures/dislocation.mov" TargetMode="External"/><Relationship Id="rId2" Type="http://schemas.openxmlformats.org/officeDocument/2006/relationships/video" Target="file://localhost/Users/harshadbhadeshia/Teaching/Part.IB/lectures/Pictures/dislocation.m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8.png"/><Relationship Id="rId1" Type="http://schemas.microsoft.com/office/2007/relationships/media" Target="file://localhost/Users/harshadbhadeshia/Teaching/Part.IB/lectures/Pictures/CSL.large.mov" TargetMode="External"/><Relationship Id="rId2" Type="http://schemas.openxmlformats.org/officeDocument/2006/relationships/video" Target="file://localhost/Users/harshadbhadeshia/Teaching/Part.IB/lectures/Pictures/CSL.large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6: The Solid-State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1438"/>
            <a:ext cx="83058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8077200" cy="46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19939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20193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567531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polygonisation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6725"/>
            <a:ext cx="754380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7891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2" name="Rectangle 1028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7894" name="Text Box 1030"/>
          <p:cNvSpPr txBox="1">
            <a:spLocks noChangeArrowheads="1"/>
          </p:cNvSpPr>
          <p:nvPr/>
        </p:nvSpPr>
        <p:spPr bwMode="auto">
          <a:xfrm>
            <a:off x="1066800" y="4038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omic Sans MS" charset="0"/>
              </a:rPr>
              <a:t>Lecture 7: Recrystallisation, grain growth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154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recrystallisation.mov" descr="/Users/harshadbhadeshia/Teaching/Part.IB/lectures/Pictures/recrystallisatio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44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1029"/>
          <p:cNvSpPr txBox="1">
            <a:spLocks noChangeArrowheads="1"/>
          </p:cNvSpPr>
          <p:nvPr/>
        </p:nvSpPr>
        <p:spPr bwMode="auto">
          <a:xfrm>
            <a:off x="4648200" y="5638800"/>
            <a:ext cx="4038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omic Sans MS" charset="0"/>
              </a:rPr>
              <a:t>Ian Brough &amp; John Humphreys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omic Sans MS" charset="0"/>
              </a:rPr>
              <a:t>Al-0.1Mg wt% cold-rolled 50%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83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413"/>
            <a:ext cx="8077200" cy="62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48200" y="5334000"/>
            <a:ext cx="403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omic Sans MS" charset="0"/>
              </a:rPr>
              <a:t>John Humphreys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omic Sans MS" charset="0"/>
              </a:rPr>
              <a:t>Al-0.8Si wt% cold-rolled 60%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Acta Met. 25, 1323-1344. 1977</a:t>
            </a:r>
            <a:endParaRPr lang="en-US"/>
          </a:p>
        </p:txBody>
      </p:sp>
      <p:pic>
        <p:nvPicPr>
          <p:cNvPr id="60420" name="PSN.mov" descr="/Users/harshadbhadeshia/Teaching/Part.IB/lectures/Pictures/PS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914400"/>
            <a:ext cx="444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0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2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grainref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762000"/>
            <a:ext cx="8526462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19383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924800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8862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267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00663"/>
            <a:ext cx="6324600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650"/>
            <a:ext cx="8305800" cy="59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868680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724400" y="6248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omic Sans MS" charset="0"/>
              </a:rPr>
              <a:t>Terashima &amp; Bhadeshia, 2006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rex-Zener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868680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963"/>
            <a:ext cx="8229600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4963"/>
            <a:ext cx="4800600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6827838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381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3702050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124200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627438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3810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627438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4572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6869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593013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1524000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12192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477000" y="1676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 rot="16200000">
            <a:off x="1781175" y="266223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Grain size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Tilt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Cold work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Dislocation interactions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Recovery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81000"/>
            <a:ext cx="426720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3276600"/>
            <a:ext cx="5383212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Single crystal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4953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bicrystal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479675" y="5994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dislocation.mov" descr="/Users/harshadbhadeshia/Teaching/Part.IB/lectures/Pictures/dislocation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186488" cy="63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74913"/>
            <a:ext cx="59436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" y="228600"/>
            <a:ext cx="8001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Dislocation has an energy per unit length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charset="0"/>
              </a:rPr>
              <a:t>Boundary has an energy per unit area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648200" cy="304800"/>
          </a:xfrm>
        </p:spPr>
        <p:txBody>
          <a:bodyPr/>
          <a:lstStyle/>
          <a:p>
            <a:r>
              <a:rPr lang="en-US" sz="2400">
                <a:latin typeface="Comic Sans MS" charset="0"/>
              </a:rPr>
              <a:t>Coincidence site lattice</a:t>
            </a:r>
          </a:p>
        </p:txBody>
      </p:sp>
      <p:pic>
        <p:nvPicPr>
          <p:cNvPr id="17413" name="CSL.large.mov" descr="/Users/harshadbhadeshia/Teaching/Part.IB/lectures/Pictures/CSL.larg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29588" cy="60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42900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733800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5075"/>
            <a:ext cx="42672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0104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Deards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408488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Deards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900488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3400" y="6308725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Comic Sans MS" charset="0"/>
              </a:rPr>
              <a:t>Deards, 1992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38200" y="34290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before deformation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638800" y="25908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after deformation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151</Words>
  <Application>Microsoft Macintosh PowerPoint</Application>
  <PresentationFormat>On-screen Show (4:3)</PresentationFormat>
  <Paragraphs>58</Paragraphs>
  <Slides>29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ＭＳ Ｐゴシック</vt:lpstr>
      <vt:lpstr>Comic Sans MS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Coincidence site lattice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34</cp:revision>
  <dcterms:created xsi:type="dcterms:W3CDTF">2006-10-14T14:45:34Z</dcterms:created>
  <dcterms:modified xsi:type="dcterms:W3CDTF">2015-11-07T22:13:43Z</dcterms:modified>
</cp:coreProperties>
</file>